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8"/>
  </p:notesMasterIdLst>
  <p:sldIdLst>
    <p:sldId id="256" r:id="rId3"/>
    <p:sldId id="273" r:id="rId4"/>
    <p:sldId id="265" r:id="rId5"/>
    <p:sldId id="267" r:id="rId6"/>
    <p:sldId id="296" r:id="rId7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>
      <p:cViewPr varScale="1">
        <p:scale>
          <a:sx n="111" d="100"/>
          <a:sy n="111" d="100"/>
        </p:scale>
        <p:origin x="619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68E15-3F86-4BCB-AC1A-AE7775C6F3F7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058F5-7500-486C-B83A-309751870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55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39552" y="411510"/>
            <a:ext cx="41044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a-IR" altLang="ko-K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کمک های اولیه</a:t>
            </a:r>
            <a:endParaRPr lang="en-US" altLang="ko-KR" sz="4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â«Ø¬Ø¹Ø¨Ù Ú©ÙÚ© ÙØ§Û Ø§ÙÙÛÙâ¬â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8472"/>
            <a:ext cx="3803951" cy="299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717" y="987574"/>
            <a:ext cx="5210517" cy="347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07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 rotWithShape="1">
          <a:blip r:embed="rId2"/>
          <a:srcRect l="29756" t="19977" r="29805" b="40687"/>
          <a:stretch/>
        </p:blipFill>
        <p:spPr>
          <a:xfrm>
            <a:off x="1565411" y="0"/>
            <a:ext cx="7632849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93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165457"/>
            <a:ext cx="7524328" cy="884466"/>
          </a:xfrm>
        </p:spPr>
        <p:txBody>
          <a:bodyPr/>
          <a:lstStyle/>
          <a:p>
            <a:pPr algn="r" rtl="1"/>
            <a:r>
              <a:rPr lang="fa-IR" sz="2400" dirty="0" smtClean="0"/>
              <a:t>علائم حیاتی:</a:t>
            </a:r>
            <a:br>
              <a:rPr lang="fa-IR" sz="2400" dirty="0" smtClean="0"/>
            </a:br>
            <a:r>
              <a:rPr lang="fa-IR" sz="2000" dirty="0" smtClean="0"/>
              <a:t>نبض</a:t>
            </a:r>
            <a:r>
              <a:rPr lang="fa-IR" sz="2400" dirty="0" smtClean="0"/>
              <a:t/>
            </a:r>
            <a:br>
              <a:rPr lang="fa-IR" sz="24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نبض در نقاط زیر قابل اندازه گیری است: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 rotWithShape="1">
          <a:blip r:embed="rId2"/>
          <a:srcRect l="52505" t="35120" r="31270" b="50458"/>
          <a:stretch/>
        </p:blipFill>
        <p:spPr>
          <a:xfrm>
            <a:off x="4371877" y="1679603"/>
            <a:ext cx="4520603" cy="22602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84368" y="1448222"/>
            <a:ext cx="864096" cy="259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624359" y="1460523"/>
            <a:ext cx="223224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0157" t="32501" r="25588" b="26199"/>
          <a:stretch/>
        </p:blipFill>
        <p:spPr>
          <a:xfrm>
            <a:off x="0" y="2628945"/>
            <a:ext cx="3707904" cy="251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48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131590"/>
            <a:ext cx="4536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8000" b="1" dirty="0" smtClean="0">
                <a:cs typeface="B Nazanin" panose="00000400000000000000" pitchFamily="2" charset="-78"/>
              </a:rPr>
              <a:t>پایان</a:t>
            </a:r>
            <a:endParaRPr lang="en-US" sz="80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30092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16</Words>
  <Application>Microsoft Office PowerPoint</Application>
  <PresentationFormat>On-screen Show (16:9)</PresentationFormat>
  <Paragraphs>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맑은 고딕</vt:lpstr>
      <vt:lpstr>Arial</vt:lpstr>
      <vt:lpstr>B Nazanin</vt:lpstr>
      <vt:lpstr>Calibri</vt:lpstr>
      <vt:lpstr>Office Theme</vt:lpstr>
      <vt:lpstr>Custom Design</vt:lpstr>
      <vt:lpstr>PowerPoint Presentation</vt:lpstr>
      <vt:lpstr>PowerPoint Presentation</vt:lpstr>
      <vt:lpstr>PowerPoint Presentation</vt:lpstr>
      <vt:lpstr>علائم حیاتی: نبض 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Novin</cp:lastModifiedBy>
  <cp:revision>48</cp:revision>
  <dcterms:created xsi:type="dcterms:W3CDTF">2014-04-01T16:27:38Z</dcterms:created>
  <dcterms:modified xsi:type="dcterms:W3CDTF">2019-04-22T13:45:24Z</dcterms:modified>
</cp:coreProperties>
</file>